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1"/>
  </p:notesMasterIdLst>
  <p:sldIdLst>
    <p:sldId id="256" r:id="rId2"/>
    <p:sldId id="289" r:id="rId3"/>
    <p:sldId id="290" r:id="rId4"/>
    <p:sldId id="283" r:id="rId5"/>
    <p:sldId id="284" r:id="rId6"/>
    <p:sldId id="291" r:id="rId7"/>
    <p:sldId id="330" r:id="rId8"/>
    <p:sldId id="331" r:id="rId9"/>
    <p:sldId id="294" r:id="rId10"/>
    <p:sldId id="292" r:id="rId11"/>
    <p:sldId id="293" r:id="rId12"/>
    <p:sldId id="295" r:id="rId13"/>
    <p:sldId id="296" r:id="rId14"/>
    <p:sldId id="297" r:id="rId15"/>
    <p:sldId id="298" r:id="rId16"/>
    <p:sldId id="306" r:id="rId17"/>
    <p:sldId id="305" r:id="rId18"/>
    <p:sldId id="304" r:id="rId19"/>
    <p:sldId id="314" r:id="rId20"/>
    <p:sldId id="332" r:id="rId21"/>
    <p:sldId id="320" r:id="rId22"/>
    <p:sldId id="308" r:id="rId23"/>
    <p:sldId id="321" r:id="rId24"/>
    <p:sldId id="302" r:id="rId25"/>
    <p:sldId id="311" r:id="rId26"/>
    <p:sldId id="326" r:id="rId27"/>
    <p:sldId id="327" r:id="rId28"/>
    <p:sldId id="312" r:id="rId29"/>
    <p:sldId id="322" r:id="rId30"/>
    <p:sldId id="328" r:id="rId31"/>
    <p:sldId id="325" r:id="rId32"/>
    <p:sldId id="324" r:id="rId33"/>
    <p:sldId id="333" r:id="rId34"/>
    <p:sldId id="300" r:id="rId35"/>
    <p:sldId id="270" r:id="rId36"/>
    <p:sldId id="272" r:id="rId37"/>
    <p:sldId id="286" r:id="rId38"/>
    <p:sldId id="318" r:id="rId39"/>
    <p:sldId id="27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36914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B2796-A24B-4091-8EEC-6F278D11A566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83E0B-334E-4196-AB71-B6AC7A96A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1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8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0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03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7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84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4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85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29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6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6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4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1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7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3E0B-334E-4196-AB71-B6AC7A96A12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7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DF634D-5FD1-4908-A360-8FABAC711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595" y="116632"/>
            <a:ext cx="5826719" cy="129614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Вітаємо Вас в 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Дротинському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дошкільному навчальному закладі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«Сонечко»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AB32C5C-0D57-4185-8924-B60012DD2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595" y="1772816"/>
            <a:ext cx="5817669" cy="1944216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адреса:</a:t>
            </a:r>
          </a:p>
          <a:p>
            <a:pPr algn="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                 </a:t>
            </a:r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ул.Тисівська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90</a:t>
            </a:r>
          </a:p>
          <a:p>
            <a:pPr algn="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                        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С.Дротинці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Виноградівського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району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</a:t>
            </a:r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Закарпатської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                </a:t>
            </a:r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Ел.адреса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dnzdrotynsi@ukr.net</a:t>
            </a:r>
          </a:p>
          <a:p>
            <a:pPr algn="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                 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Моб: 0980682149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82453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38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Навчально-виховний процес у закладі забезпечують троє вихователів,які мають освіту середню спеціальну за фахом «вихователь дошкільного закладу». Ганна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Томівна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має звання «вихователь-методист»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89707"/>
            <a:ext cx="6336704" cy="38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3218" y="2909237"/>
            <a:ext cx="205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 smtClean="0"/>
              <a:t>Барнич</a:t>
            </a:r>
            <a:r>
              <a:rPr lang="uk-UA" i="1" dirty="0" smtClean="0"/>
              <a:t> Ганна </a:t>
            </a:r>
            <a:r>
              <a:rPr lang="uk-UA" i="1" dirty="0" err="1" smtClean="0"/>
              <a:t>Томівна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82552" y="2261863"/>
            <a:ext cx="18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 smtClean="0"/>
              <a:t>Шекета</a:t>
            </a:r>
            <a:r>
              <a:rPr lang="uk-UA" i="1" dirty="0" smtClean="0"/>
              <a:t> Марія Олексіївна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75548" y="22902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 smtClean="0"/>
              <a:t>Тесличко</a:t>
            </a:r>
            <a:r>
              <a:rPr lang="uk-UA" i="1" dirty="0" smtClean="0"/>
              <a:t> Надія Олександрівна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4297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Адміністрація </a:t>
            </a: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створює оптимальні умови для постійного професійного росту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розвитку </a:t>
            </a: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 –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Вереш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Марина Володимирівна. Здобула кваліфікацію:ступінь вищої освіти магістр спеціальність </a:t>
            </a:r>
            <a:b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«Дошкільна освіта». Педагогічний стаж-23 роки .</a:t>
            </a:r>
            <a:b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посаді </a:t>
            </a:r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керівника-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неповних 3 роки.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1727"/>
          </a:xfrm>
        </p:spPr>
        <p:txBody>
          <a:bodyPr>
            <a:normAutofit fontScale="70000" lnSpcReduction="20000"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Безпосереднє керівництво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Дротинського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дошкільного закладу «Сонечко» здійснює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освіти і науки  молоді та спорту Виноградівської РДА та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Дротинська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сільська рада.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До складу органів самоуправління входять: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педагогічна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рада;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загальні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збори трудового колективу;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профспілковий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комітет;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батьківський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комітет.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   Керівництво роботою закладу здійснюється відповідно до Статуту та річного плану роботи.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Я , як завідувач,забезпечую: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реалізації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державної політики в галузі освіти через педагогічні ради,загальні збори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членів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трудового колективу та батьківського комітету;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дію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від імені закладу,представляю його у всіх державних органах та підприємствах,установах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громадських організаціях;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межах своєї компетенції видаю накази,обов’язкові до виконання працівниками закладу;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приймаю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 роботу та звільняю з посади працівників ДНЗ  при потребі 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контролюю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освітній процес ,збалансоване харчування дітей та його якість,забезпечую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роботу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медичного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обслуговування та проведення профілактичних заходів у закладі.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8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04664"/>
            <a:ext cx="7886700" cy="1584176"/>
          </a:xfrm>
        </p:spPr>
        <p:txBody>
          <a:bodyPr>
            <a:noAutofit/>
          </a:bodyPr>
          <a:lstStyle/>
          <a:p>
            <a:pPr algn="ctr"/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Керуючись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Законом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дошкільну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Базовим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компонентом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інструктивно-методичними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рекомендаціями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«Про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закладах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2018 -2019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програмою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Українське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Дошкілля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колектив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ставить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перед собою у 2018 /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акі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 1.Продовжувати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комунікативно-мовленнєвої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активності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       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2.Зміцнення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шляхом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активізації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фізкультурно-оздоровчих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     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дитячу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особистість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творча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(сюжетно-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рольова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конструкторсько-будівельна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театралізація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драматизація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), 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література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(фольклор,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авторські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твори) робота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дитячою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книжкою.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    </a:t>
            </a:r>
          </a:p>
        </p:txBody>
      </p:sp>
    </p:spTree>
    <p:extLst>
      <p:ext uri="{BB962C8B-B14F-4D97-AF65-F5344CB8AC3E}">
        <p14:creationId xmlns:p14="http://schemas.microsoft.com/office/powerpoint/2010/main" val="169847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3503662"/>
            <a:ext cx="5631532" cy="314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631532" cy="33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3384376" cy="653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3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 роботи: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колективні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 індивідуальні заняття з дітьми;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семінари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 семінари-практикуми з педагогами;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ділові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ігри,тренінги;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консультації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групові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 загальні збори з батьками 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0"/>
            <a:ext cx="3744416" cy="19304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Прості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дивовижні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досліди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найкращі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розвиваючі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режимних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моментів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22959"/>
            <a:ext cx="4176464" cy="446449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57155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18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D75FE6-BC3E-4B91-82FF-50821295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156236"/>
            <a:ext cx="1368152" cy="3272763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Аплікації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ифри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разом радо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вчити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сіх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дорослих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шанувати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дорожні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знати.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сього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нас в садку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навчать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Будем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вчитись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ми на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п’ять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»!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5" y="25896"/>
            <a:ext cx="3960440" cy="3570982"/>
          </a:xfrm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5896"/>
            <a:ext cx="3312369" cy="357098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6878"/>
            <a:ext cx="4032448" cy="314096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596878"/>
            <a:ext cx="446653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7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" y="72638"/>
            <a:ext cx="4202732" cy="335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412776"/>
            <a:ext cx="346868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96" y="3454073"/>
            <a:ext cx="3510136" cy="341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00"/>
            <a:ext cx="2646040" cy="341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47667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Колективний перегляд заняття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BF45AC-474A-4264-9ACA-98139CA9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60649"/>
            <a:ext cx="4754489" cy="1584176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Педрада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найважливіша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демократична форма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ро­боти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Головною метою 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ради є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розв’язування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освітніх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проблем,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удосконалення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підвищен­ня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06" y="413741"/>
            <a:ext cx="3217657" cy="575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374441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23" y="2564903"/>
            <a:ext cx="374441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8" y="2564902"/>
            <a:ext cx="374441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45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8307" y="332656"/>
            <a:ext cx="2707545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безпеки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3" y="584684"/>
            <a:ext cx="34563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38" y="44624"/>
            <a:ext cx="23762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05064"/>
            <a:ext cx="4687842" cy="2636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2024844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Вивчіть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пожежні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будьте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обережні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хай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артувать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 вогнем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Режим роботи дошкільного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закладу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п'ятиденний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з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до 18.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к.ч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960440" cy="356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547592" cy="333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95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620688"/>
            <a:ext cx="3672408" cy="252028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шанування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204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річниці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дня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Т.Г. 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емонт Комп'ютерiв\Desktop\друк2Новая папка\28833236_596827150683317_209151645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36004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емонт Комп'ютерiв\Desktop\друк2Новая папка\28722299_596826590683373_1291008690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7444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4437112"/>
            <a:ext cx="2808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Кобзарем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звемо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роду і до роду: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ожний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вірш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поему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присвячував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народу.</a:t>
            </a:r>
          </a:p>
        </p:txBody>
      </p:sp>
    </p:spTree>
    <p:extLst>
      <p:ext uri="{BB962C8B-B14F-4D97-AF65-F5344CB8AC3E}">
        <p14:creationId xmlns:p14="http://schemas.microsoft.com/office/powerpoint/2010/main" val="300751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Лікувально-профілактичну роботу в дошкільному закладі веде сестра медична Генці Н.А.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G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989312" cy="45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18" y="1340768"/>
            <a:ext cx="2473027" cy="280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12" y="4246587"/>
            <a:ext cx="4805833" cy="25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4188" y="2079502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«Про здоров'я треба знати,про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доров'я треба дбати»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8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19658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Фізично-оздоровча робота з дітьми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7" y="1484784"/>
            <a:ext cx="3384376" cy="22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81642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09416"/>
            <a:ext cx="3312368" cy="247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3816424" cy="247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4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Умови для організації харчування в ДНЗ задовільні. Харчоблок має необхідне приміщення,знаходиться в робочому стані. Виконуються всі вимоги щодо дотримання санітарно-гігієнічного режиму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2" y="1435247"/>
            <a:ext cx="2680560" cy="353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35248"/>
            <a:ext cx="2974031" cy="353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3024336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26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Свята,розваги,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дні здоров'я,театральні дійства в ДНЗ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129060"/>
            <a:ext cx="259228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2736"/>
            <a:ext cx="2808312" cy="2900189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26929"/>
            <a:ext cx="3517776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Ремонт Комп'ютерiв\Desktop\друк2Новая папка\image_13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5916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20688"/>
            <a:ext cx="5051570" cy="13208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Козацькі розваги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060848"/>
            <a:ext cx="2880320" cy="38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2060848"/>
            <a:ext cx="2952328" cy="38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8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F42F34-7613-4184-B5AF-BE9393F9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«Дари природи»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3096344" cy="395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2758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04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4754489" cy="13208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 осені</a:t>
            </a:r>
            <a:b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садочку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4149079"/>
            <a:ext cx="2935238" cy="202788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КОРОЛЕВА ОСІНЬ 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Замрія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Королева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Осінь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столу просить.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винятку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частує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Й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запас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готує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11569"/>
            <a:ext cx="5112568" cy="391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06990" cy="354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96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791222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Новорічне свято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69771"/>
            <a:ext cx="2366990" cy="38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88641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70" y="3394769"/>
            <a:ext cx="3013748" cy="32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499492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Фотозона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в ДНЗ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 радість малюкам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3501008"/>
            <a:ext cx="20882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Новий</a:t>
            </a:r>
            <a:r>
              <a:rPr lang="ru-RU" b="1" dirty="0"/>
              <a:t> </a:t>
            </a:r>
            <a:r>
              <a:rPr lang="ru-RU" b="1" dirty="0" err="1" smtClean="0"/>
              <a:t>рік</a:t>
            </a:r>
            <a:endParaRPr lang="ru-RU" b="1" dirty="0" smtClean="0"/>
          </a:p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іде</a:t>
            </a:r>
            <a:r>
              <a:rPr lang="ru-RU" dirty="0"/>
              <a:t> горами </a:t>
            </a:r>
            <a:br>
              <a:rPr lang="ru-RU" dirty="0"/>
            </a:br>
            <a:r>
              <a:rPr lang="ru-RU" dirty="0"/>
              <a:t>У </a:t>
            </a:r>
            <a:r>
              <a:rPr lang="ru-RU" dirty="0" err="1"/>
              <a:t>червоних</a:t>
            </a:r>
            <a:r>
              <a:rPr lang="ru-RU" dirty="0"/>
              <a:t> </a:t>
            </a:r>
            <a:r>
              <a:rPr lang="ru-RU" dirty="0" err="1"/>
              <a:t>чобітках</a:t>
            </a:r>
            <a:r>
              <a:rPr lang="ru-RU" dirty="0"/>
              <a:t>. </a:t>
            </a:r>
            <a:br>
              <a:rPr lang="ru-RU" dirty="0"/>
            </a:br>
            <a:r>
              <a:rPr lang="ru-RU" dirty="0" err="1"/>
              <a:t>Сяють</a:t>
            </a:r>
            <a:r>
              <a:rPr lang="ru-RU" dirty="0"/>
              <a:t> </a:t>
            </a:r>
            <a:r>
              <a:rPr lang="ru-RU" dirty="0" err="1"/>
              <a:t>ясними</a:t>
            </a:r>
            <a:r>
              <a:rPr lang="ru-RU" dirty="0"/>
              <a:t> </a:t>
            </a:r>
            <a:r>
              <a:rPr lang="ru-RU" dirty="0" err="1"/>
              <a:t>вогнями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 err="1"/>
              <a:t>Скрізь</a:t>
            </a:r>
            <a:r>
              <a:rPr lang="ru-RU" dirty="0"/>
              <a:t> </a:t>
            </a:r>
            <a:r>
              <a:rPr lang="ru-RU" dirty="0" err="1"/>
              <a:t>ялинки</a:t>
            </a:r>
            <a:r>
              <a:rPr lang="ru-RU" dirty="0"/>
              <a:t> по хатах.</a:t>
            </a:r>
            <a:br>
              <a:rPr lang="ru-RU" dirty="0"/>
            </a:br>
            <a:r>
              <a:rPr lang="ru-RU" i="1" dirty="0"/>
              <a:t>(І. </a:t>
            </a:r>
            <a:r>
              <a:rPr lang="ru-RU" i="1" dirty="0" err="1"/>
              <a:t>Блажкевич</a:t>
            </a:r>
            <a:r>
              <a:rPr lang="ru-RU" i="1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36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65126"/>
            <a:ext cx="3511302" cy="155170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на кращу        писанку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07"/>
            <a:ext cx="4608512" cy="32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752528" cy="339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645024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Гарна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писанка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мене –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Мабуть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кращої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й нема.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Мамa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помагала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Малювала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ж 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сама…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7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04664"/>
            <a:ext cx="7886700" cy="1656184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2016 року в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с.Дротинці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відбулася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радісна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хвилююча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подія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мальовничому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Тиси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запрацював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дошкільний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заклад"Сонечко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". А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відкрилася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дорога у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прекрасне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майбутнє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дитячої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лунав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тут дитячий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сміх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байдужим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людям 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здійснилася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мрія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малечі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/>
              <a:t> 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132856"/>
            <a:ext cx="653722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3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031582" cy="88875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 «День матері»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340768"/>
            <a:ext cx="345638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20688"/>
            <a:ext cx="2169622" cy="38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2790056" cy="41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293096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Мама!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Найдорожче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слово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 б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робив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Назавжди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твій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освітить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Ніжним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серцем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відданим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9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H="1">
            <a:off x="1547664" y="548680"/>
            <a:ext cx="3024336" cy="165618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захисту дітей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91744"/>
            <a:ext cx="3911466" cy="364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91743"/>
            <a:ext cx="4290496" cy="364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891025" cy="29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41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Випускний бал в садочку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емонт Комп'ютерiв\Desktop\друк2Новая папка\61449630_1405138519634331_4204840194727215104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03244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емонт Комп'ютерiв\Desktop\друк2Новая папка\62188065_475630053185469_72605003382333112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5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888343" cy="337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1"/>
            <a:ext cx="3038450" cy="33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19475"/>
            <a:ext cx="4263550" cy="304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3222" y="4149080"/>
            <a:ext cx="3260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рузів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разом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зібрать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Хай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оточать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тісним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колом —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Хочу в день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побажать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19872" y="365126"/>
            <a:ext cx="2376264" cy="1325563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Групи «Веселка»</a:t>
            </a:r>
            <a:br>
              <a:rPr lang="uk-UA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та «Промінчик</a:t>
            </a:r>
            <a:r>
              <a:rPr lang="uk-UA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69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Ігрові</a:t>
            </a:r>
            <a:b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майданчики</a:t>
            </a:r>
            <a:b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717" y="476672"/>
            <a:ext cx="290036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23267"/>
            <a:ext cx="2900363" cy="356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33" y="3833948"/>
            <a:ext cx="4033390" cy="29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5618"/>
            <a:ext cx="2520280" cy="351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5095"/>
            <a:ext cx="2965197" cy="32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47864" y="5013176"/>
            <a:ext cx="173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Вірте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друзі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вірте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майданчик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6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127FC8-095E-487F-B69B-18E4ACA0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21145"/>
            <a:ext cx="3825472" cy="355527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3096344" cy="3312368"/>
          </a:xfrm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446"/>
            <a:ext cx="3157609" cy="3312368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3168352" cy="283638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58" y="30882"/>
            <a:ext cx="267503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30" y="3651870"/>
            <a:ext cx="2808311" cy="283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3928" y="443711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 прогулянці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8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FEAB1B-2BDD-40D0-AED7-BAE919B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04664"/>
            <a:ext cx="54096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Екскурсія до річки «Тиси»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емонт Комп'ютерiв\Desktop\сакураНовая папка\57104066_2119046108208322_143949498116000972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412776"/>
            <a:ext cx="7783004" cy="471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6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192688" cy="1800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ень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благоустрою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територій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Дротинського</a:t>
            </a: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дошкільного навчального закладу «Сонечко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та прилеглих територій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суботник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51973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816424" cy="208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03179"/>
            <a:ext cx="47525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77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Важливою складовою навчально-виховного закладу освіти є організація роботи з батьками. Адже сім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я- первинне природнє середовище, джерело духовної та матеріальної підтримки дітей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844824"/>
            <a:ext cx="32403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844824"/>
            <a:ext cx="293837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65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0717E6-1543-4276-BFAB-5D5E9891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Дитсадок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825625"/>
            <a:ext cx="7039694" cy="4351338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малюку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Як добре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дитсадку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Прийшов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вітайся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ранок!»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Мий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руки і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куштуй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сніданок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часу на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ниття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ждуть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цікаві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Музичне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ліпка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малювання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порахуємо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старанно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Розучим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вірш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розкажем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казку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Спіймати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м'ячик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? Та будь ласка!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? На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вулицю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гуляти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рухливі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дружно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грати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Ось «Гуси-гуси», «Коровай», 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Автомобілі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» - обирай.  </a:t>
            </a:r>
          </a:p>
          <a:p>
            <a:pPr marL="0" indent="0">
              <a:buNone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Обід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Поспати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забув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Так не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помітно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день минув!</a:t>
            </a:r>
            <a:br>
              <a:rPr lang="ru-RU" sz="1900" dirty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>
                <a:latin typeface="Times New Roman" pitchFamily="18" charset="0"/>
                <a:cs typeface="Times New Roman" pitchFamily="18" charset="0"/>
              </a:rPr>
            </a:b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(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В. Чикало)</a:t>
            </a:r>
            <a:br>
              <a:rPr lang="ru-RU" sz="1900" dirty="0">
                <a:latin typeface="Times New Roman" pitchFamily="18" charset="0"/>
                <a:cs typeface="Times New Roman" pitchFamily="18" charset="0"/>
              </a:rPr>
            </a:b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 сучасний дошкільний заклад ,головною метою якого є забезпечення реалізації права громадян на здобуття дошкільної освіти,задоволення потреб громадян у вихованні, догляді та оздоровленні дітей,створення умов для їх фізичного , розумового і духовного розвитку.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389" y="1825625"/>
            <a:ext cx="653722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76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496" y="548680"/>
            <a:ext cx="6347713" cy="803176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Дошкільний заклад розрахований на 90 місць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даний час у закладі функціонують 2 групи середнього та старшого дошкільного віку.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«Промінчик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3924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5502461" cy="294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82" y="0"/>
            <a:ext cx="2195736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2143449" cy="29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4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7" y="260648"/>
            <a:ext cx="2880320" cy="166975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група </a:t>
            </a:r>
            <a:b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«Веселка»                      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847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26690"/>
            <a:ext cx="3168352" cy="39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780928"/>
            <a:ext cx="4464497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20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609600"/>
            <a:ext cx="1363510" cy="1320800"/>
          </a:xfrm>
        </p:spPr>
        <p:txBody>
          <a:bodyPr>
            <a:normAutofit/>
          </a:bodyPr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2492"/>
            <a:ext cx="2911077" cy="26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666"/>
            <a:ext cx="4207318" cy="422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49"/>
            <a:ext cx="4932040" cy="42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39" y="4252492"/>
            <a:ext cx="3240138" cy="26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52492"/>
            <a:ext cx="3224568" cy="26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908720"/>
            <a:ext cx="165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ОСЕРЕДКИ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9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0123"/>
            <a:ext cx="295232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123"/>
            <a:ext cx="2478197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96" y="3921342"/>
            <a:ext cx="3791074" cy="29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0123"/>
            <a:ext cx="2849141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581128"/>
            <a:ext cx="466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Осередки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Народознавчий та екологічний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7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садочку працює дружній колектив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який 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створює належні умови для розвитку дітей</a:t>
            </a:r>
            <a:b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девіз: «Ми веселі та завзяті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працюємо 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залюбки:</a:t>
            </a:r>
            <a:b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Творимо , навчаємо,труднощі  долаємо»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989124" cy="3741843"/>
          </a:xfrm>
        </p:spPr>
      </p:pic>
      <p:pic>
        <p:nvPicPr>
          <p:cNvPr id="5122" name="Picture 2" descr="C:\Users\Ремонт Комп'ютерiв\Desktop\друк2Новая папка\61851817_451610868927723_29853929194704076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5638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1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617</Template>
  <TotalTime>798</TotalTime>
  <Words>484</Words>
  <Application>Microsoft Office PowerPoint</Application>
  <PresentationFormat>Экран (4:3)</PresentationFormat>
  <Paragraphs>145</Paragraphs>
  <Slides>39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617</vt:lpstr>
      <vt:lpstr>Вітаємо Вас в Дротинському дошкільному навчальному закладі «Сонечко»</vt:lpstr>
      <vt:lpstr>Режим роботи дошкільного закладу: п'ятиденний  - з 7.30 до 18.00 к.ч.</vt:lpstr>
      <vt:lpstr>  20 грудня 2016 року в с.Дротинці відбулася радісна і хвилююча подія. В мальовничому селі, біля річки Тиси, запрацював дошкільний навчальний заклад"Сонечко". А отже, відкрилася дорога у прекрасне майбутнє дитячої країни. Майже 20 років не лунав тут дитячий сміх, але завдяки не байдужим людям  здійснилася мрія малечі і їх батьків.   </vt:lpstr>
      <vt:lpstr>Це сучасний дошкільний заклад ,головною метою якого є забезпечення реалізації права громадян на здобуття дошкільної освіти,задоволення потреб громадян у вихованні, догляді та оздоровленні дітей,створення умов для їх фізичного , розумового і духовного розвитку.</vt:lpstr>
      <vt:lpstr>Дошкільний заклад розрахований на 90 місць. На даний час у закладі функціонують 2 групи середнього та старшого дошкільного віку.                                   </vt:lpstr>
      <vt:lpstr>  група  «Веселка»                       </vt:lpstr>
      <vt:lpstr>Презентация PowerPoint</vt:lpstr>
      <vt:lpstr>Презентация PowerPoint</vt:lpstr>
      <vt:lpstr>В садочку працює дружній колектив, який створює належні умови для розвитку дітей Наш девіз: «Ми веселі та завзяті, працюємо залюбки:                 Творимо , навчаємо,труднощі  долаємо»</vt:lpstr>
      <vt:lpstr>Навчально-виховний процес у закладі забезпечують троє вихователів,які мають освіту середню спеціальну за фахом «вихователь дошкільного закладу». Ганна Томівна має звання «вихователь-методист»</vt:lpstr>
      <vt:lpstr>Адміністрація створює оптимальні умови для постійного професійного росту, розвитку творчості. Керівник – Вереш Марина Володимирівна. Здобула кваліфікацію:ступінь вищої освіти магістр спеціальність  «Дошкільна освіта». Педагогічний стаж-23 роки . На посаді керівника- неповних 3 роки.</vt:lpstr>
      <vt:lpstr>Керуючись Законом України «Про дошкільну освіту», Базовим компонентом дошкільної освіти, інструктивно-методичними рекомендаціями «Про організацію освітньої роботи в дошкільних навчальних закладах у 2018 -2019 н.р»,а  також програмою розвитку дитини дошкільного віку «Українське Дошкілля» </vt:lpstr>
      <vt:lpstr>Презентация PowerPoint</vt:lpstr>
      <vt:lpstr>Форми роботи:</vt:lpstr>
      <vt:lpstr>Прості й дивовижні досліди - найкращі розвиваючі ігри для дітей під час режимних моментів</vt:lpstr>
      <vt:lpstr>Аплікації робити, цифри разом радо вчити, всіх дорослих шанувати, правила дорожні знати. всього нас в садку навчать – Будем вчитись ми на «п’ять»!</vt:lpstr>
      <vt:lpstr>Презентация PowerPoint</vt:lpstr>
      <vt:lpstr> Педрада — найважливіша і найбільш демократична форма ро­боти педагогічного колективу. Головною метою педагогічної ради є розв’язування освітніх проблем, удосконалення навчально-виховного процесу й підвищен­ня професійної майстерності педагогів. </vt:lpstr>
      <vt:lpstr>Тиждень  безпеки </vt:lpstr>
      <vt:lpstr>Вшанування 204 річниці з дня народження Т.Г. Шевченка.  </vt:lpstr>
      <vt:lpstr>Лікувально-профілактичну роботу в дошкільному закладі веде сестра медична Генці Н.А.</vt:lpstr>
      <vt:lpstr>Фізично-оздоровча робота з дітьми</vt:lpstr>
      <vt:lpstr>Умови для організації харчування в ДНЗ задовільні. Харчоблок має необхідне приміщення,знаходиться в робочому стані. Виконуються всі вимоги щодо дотримання санітарно-гігієнічного режиму</vt:lpstr>
      <vt:lpstr>Свята,розваги, дні здоров'я,театральні дійства в ДНЗ</vt:lpstr>
      <vt:lpstr>Козацькі розваги</vt:lpstr>
      <vt:lpstr>«Дари природи»</vt:lpstr>
      <vt:lpstr>Свято осені в садочку</vt:lpstr>
      <vt:lpstr>Новорічне свято</vt:lpstr>
      <vt:lpstr>                                   Конкурс на кращу        писанку</vt:lpstr>
      <vt:lpstr>Свято «День матері»</vt:lpstr>
      <vt:lpstr>День захисту дітей</vt:lpstr>
      <vt:lpstr>Випускний бал в садочку</vt:lpstr>
      <vt:lpstr>Групи «Веселка» та «Промінчик»</vt:lpstr>
      <vt:lpstr>Ігрові  майданчики </vt:lpstr>
      <vt:lpstr> </vt:lpstr>
      <vt:lpstr>     Екскурсія до річки «Тиси»</vt:lpstr>
      <vt:lpstr>День  благоустрою територій Дротинського дошкільного навчального закладу «Сонечко» та прилеглих територій (суботник)  </vt:lpstr>
      <vt:lpstr>Важливою складовою навчально-виховного закладу освіти є організація роботи з батьками. Адже сім”я- первинне природнє середовище, джерело духовної та матеріальної підтримки дітей</vt:lpstr>
      <vt:lpstr>Дитсадок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Дротинський дошкільний навчальний заклад «Сонечко»</dc:title>
  <dc:creator>Diana Doroban</dc:creator>
  <cp:lastModifiedBy>Ремонт Комп'ютерiв</cp:lastModifiedBy>
  <cp:revision>132</cp:revision>
  <dcterms:created xsi:type="dcterms:W3CDTF">2018-09-30T08:36:34Z</dcterms:created>
  <dcterms:modified xsi:type="dcterms:W3CDTF">2019-06-03T16:16:24Z</dcterms:modified>
</cp:coreProperties>
</file>