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powerpointbase.com/" TargetMode="External"/><Relationship Id="rId7" Type="http://schemas.openxmlformats.org/officeDocument/2006/relationships/hyperlink" Target="http://powerpointbase.com/certificates/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werpointbase.com/diagrams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powerpointbase.com/wordtemplat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powerpointbase.com/templates/" TargetMode="External"/><Relationship Id="rId9" Type="http://schemas.openxmlformats.org/officeDocument/2006/relationships/image" Target="../media/image5.png"/><Relationship Id="rId14" Type="http://schemas.openxmlformats.org/officeDocument/2006/relationships/hyperlink" Target="mailto:powerpointbas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469091" y="578975"/>
            <a:ext cx="6152030" cy="18766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Name of </a:t>
            </a:r>
            <a:br>
              <a:rPr lang="en-US" sz="60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60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presentation</a:t>
            </a:r>
            <a:endParaRPr lang="ru-RU" sz="6000" b="1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023782" y="2455582"/>
            <a:ext cx="5150224" cy="48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Subtitle here</a:t>
            </a:r>
            <a:endParaRPr lang="ru-RU" sz="2400" b="1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357171"/>
            <a:ext cx="7882599" cy="79580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335306" y="4361328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Click to add Title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335306" y="1846728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335306" y="2684928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335306" y="3523128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/>
                <a:t>Click to add Title</a:t>
              </a: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335306" y="5221753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4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/>
                <a:t>Click to add Title</a:t>
              </a: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8" y="289355"/>
            <a:ext cx="2314839" cy="6351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6487" y="1213828"/>
            <a:ext cx="4388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www.powerpointbase.com</a:t>
            </a:r>
            <a:r>
              <a:rPr lang="en-US" dirty="0" smtClean="0"/>
              <a:t> – </a:t>
            </a:r>
            <a:r>
              <a:rPr lang="ru-RU" dirty="0" smtClean="0"/>
              <a:t>это самый крупный портал бесплатных шаблонов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http://powerpointbase.com/templates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- </a:t>
            </a:r>
            <a:r>
              <a:rPr lang="ru-RU" dirty="0" smtClean="0"/>
              <a:t>шаблоны презентаций </a:t>
            </a:r>
            <a:r>
              <a:rPr lang="en-US" dirty="0" smtClean="0"/>
              <a:t>PowerPoint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http://powerpointbase.com/wordtemplates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- </a:t>
            </a:r>
            <a:r>
              <a:rPr lang="ru-RU" dirty="0" smtClean="0"/>
              <a:t>шаблоны </a:t>
            </a:r>
            <a:r>
              <a:rPr lang="en-US" dirty="0" smtClean="0"/>
              <a:t>Word </a:t>
            </a:r>
            <a:r>
              <a:rPr lang="ru-RU" dirty="0" smtClean="0"/>
              <a:t>для создания эффектных раздаточных материалов, тетрадей</a:t>
            </a:r>
          </a:p>
          <a:p>
            <a:endParaRPr lang="ru-RU" dirty="0"/>
          </a:p>
          <a:p>
            <a:r>
              <a:rPr lang="en-US" dirty="0">
                <a:hlinkClick r:id="rId6"/>
              </a:rPr>
              <a:t>http://powerpointbase.com/diagrams</a:t>
            </a:r>
            <a:r>
              <a:rPr lang="en-US" dirty="0" smtClean="0">
                <a:hlinkClick r:id="rId6"/>
              </a:rPr>
              <a:t>/</a:t>
            </a:r>
            <a:r>
              <a:rPr lang="ru-RU" dirty="0" smtClean="0"/>
              <a:t> - шаблоны диаграмм и графиков для большей визуализации в презентациях</a:t>
            </a:r>
          </a:p>
          <a:p>
            <a:endParaRPr lang="ru-RU" dirty="0"/>
          </a:p>
          <a:p>
            <a:r>
              <a:rPr lang="en-US" dirty="0">
                <a:hlinkClick r:id="rId7"/>
              </a:rPr>
              <a:t>http://powerpointbase.com/certificates</a:t>
            </a:r>
            <a:r>
              <a:rPr lang="en-US" dirty="0" smtClean="0">
                <a:hlinkClick r:id="rId7"/>
              </a:rPr>
              <a:t>/</a:t>
            </a:r>
            <a:r>
              <a:rPr lang="ru-RU" dirty="0" smtClean="0"/>
              <a:t> - шаблоны сертификатов, дипломов, грамот</a:t>
            </a:r>
          </a:p>
          <a:p>
            <a:endParaRPr lang="ru-RU" dirty="0"/>
          </a:p>
          <a:p>
            <a:r>
              <a:rPr lang="ru-RU" dirty="0" smtClean="0"/>
              <a:t>А также видео-уроки, статьи и многое другое…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53484" y="1213828"/>
            <a:ext cx="3622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НАШИ УСЛУГИ: 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953" y="1609749"/>
            <a:ext cx="2857500" cy="952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84" y="5851355"/>
            <a:ext cx="2857500" cy="952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8" y="3306725"/>
            <a:ext cx="2857500" cy="952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8" y="2462516"/>
            <a:ext cx="2857500" cy="952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84" y="4989731"/>
            <a:ext cx="2857500" cy="9525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84" y="4138928"/>
            <a:ext cx="2857500" cy="9525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024953" y="555142"/>
            <a:ext cx="4119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Контакты: </a:t>
            </a:r>
            <a:r>
              <a:rPr lang="en-US" dirty="0" smtClean="0">
                <a:hlinkClick r:id="rId14"/>
              </a:rPr>
              <a:t>powerpointbase@gmail.com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4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102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Slide title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Павел</cp:lastModifiedBy>
  <cp:revision>75</cp:revision>
  <dcterms:created xsi:type="dcterms:W3CDTF">2014-11-21T11:00:06Z</dcterms:created>
  <dcterms:modified xsi:type="dcterms:W3CDTF">2015-09-29T10:57:07Z</dcterms:modified>
</cp:coreProperties>
</file>